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21383625" cy="30275213"/>
  <p:notesSz cx="6858000" cy="9144000"/>
  <p:embeddedFontLst>
    <p:embeddedFont>
      <p:font typeface="Arial Narrow" panose="020B0606020202030204" pitchFamily="34" charset="0"/>
      <p:regular r:id="rId4"/>
      <p:bold r:id="rId5"/>
      <p:italic r:id="rId6"/>
      <p:boldItalic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Roboto Condensed" panose="020B060402020202020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iU4W/o3tJlOTCDCPyKR4A5mN5w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B10D76"/>
    <a:srgbClr val="B60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192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26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24" Type="http://schemas.openxmlformats.org/officeDocument/2006/relationships/viewProps" Target="viewProps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31"/>
              <a:buFont typeface="Calibri"/>
              <a:buNone/>
              <a:defRPr sz="1403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5612"/>
              <a:buNone/>
              <a:defRPr sz="5612"/>
            </a:lvl1pPr>
            <a:lvl2pPr lvl="1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None/>
              <a:defRPr sz="4677"/>
            </a:lvl2pPr>
            <a:lvl3pPr lvl="2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None/>
              <a:defRPr sz="4209"/>
            </a:lvl3pPr>
            <a:lvl4pPr lvl="3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4pPr>
            <a:lvl5pPr lvl="4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5pPr>
            <a:lvl6pPr lvl="5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6pPr>
            <a:lvl7pPr lvl="6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7pPr>
            <a:lvl8pPr lvl="7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8pPr>
            <a:lvl9pPr lvl="8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31"/>
              <a:buFont typeface="Calibri"/>
              <a:buNone/>
              <a:defRPr sz="1403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5612"/>
              <a:buNone/>
              <a:defRPr sz="5612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4677"/>
              <a:buNone/>
              <a:defRPr sz="4677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4209"/>
              <a:buNone/>
              <a:defRPr sz="4209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1470124" y="8059374"/>
            <a:ext cx="9088041" cy="1920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10825460" y="8059374"/>
            <a:ext cx="9088041" cy="1920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5612"/>
              <a:buNone/>
              <a:defRPr sz="5612" b="1"/>
            </a:lvl1pPr>
            <a:lvl2pPr marL="914400" lvl="1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None/>
              <a:defRPr sz="4677" b="1"/>
            </a:lvl2pPr>
            <a:lvl3pPr marL="1371600" lvl="2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None/>
              <a:defRPr sz="4209" b="1"/>
            </a:lvl3pPr>
            <a:lvl4pPr marL="1828800" lvl="3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4pPr>
            <a:lvl5pPr marL="2286000" lvl="4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5pPr>
            <a:lvl6pPr marL="2743200" lvl="5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6pPr>
            <a:lvl7pPr marL="3200400" lvl="6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7pPr>
            <a:lvl8pPr marL="3657600" lvl="7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8pPr>
            <a:lvl9pPr marL="4114800" lvl="8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1472912" y="11058863"/>
            <a:ext cx="9046274" cy="1626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10825461" y="7421634"/>
            <a:ext cx="9090826" cy="3637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5612"/>
              <a:buNone/>
              <a:defRPr sz="5612" b="1"/>
            </a:lvl1pPr>
            <a:lvl2pPr marL="914400" lvl="1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None/>
              <a:defRPr sz="4677" b="1"/>
            </a:lvl2pPr>
            <a:lvl3pPr marL="1371600" lvl="2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None/>
              <a:defRPr sz="4209" b="1"/>
            </a:lvl3pPr>
            <a:lvl4pPr marL="1828800" lvl="3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4pPr>
            <a:lvl5pPr marL="2286000" lvl="4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5pPr>
            <a:lvl6pPr marL="2743200" lvl="5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6pPr>
            <a:lvl7pPr marL="3200400" lvl="6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7pPr>
            <a:lvl8pPr marL="3657600" lvl="7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8pPr>
            <a:lvl9pPr marL="4114800" lvl="8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10825461" y="11058863"/>
            <a:ext cx="9090826" cy="1626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83"/>
              <a:buFont typeface="Calibri"/>
              <a:buNone/>
              <a:defRPr sz="74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9090826" y="4359077"/>
            <a:ext cx="10825460" cy="21515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70377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7483"/>
              <a:buChar char="•"/>
              <a:defRPr sz="7483"/>
            </a:lvl1pPr>
            <a:lvl2pPr marL="914400" lvl="1" indent="-644398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6548"/>
              <a:buChar char="•"/>
              <a:defRPr sz="6548"/>
            </a:lvl2pPr>
            <a:lvl3pPr marL="1371600" lvl="2" indent="-584962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5612"/>
              <a:buChar char="•"/>
              <a:defRPr sz="5612"/>
            </a:lvl3pPr>
            <a:lvl4pPr marL="1828800" lvl="3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4pPr>
            <a:lvl5pPr marL="2286000" lvl="4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5pPr>
            <a:lvl6pPr marL="2743200" lvl="5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6pPr>
            <a:lvl7pPr marL="3200400" lvl="6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7pPr>
            <a:lvl8pPr marL="3657600" lvl="7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8pPr>
            <a:lvl9pPr marL="4114800" lvl="8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1472909" y="9082564"/>
            <a:ext cx="6896776" cy="16826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1pPr>
            <a:lvl2pPr marL="914400" lvl="1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274"/>
              <a:buNone/>
              <a:defRPr sz="3274"/>
            </a:lvl2pPr>
            <a:lvl3pPr marL="1371600" lvl="2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marL="1828800" lvl="3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4pPr>
            <a:lvl5pPr marL="2286000" lvl="4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5pPr>
            <a:lvl6pPr marL="2743200" lvl="5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6pPr>
            <a:lvl7pPr marL="3200400" lvl="6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7pPr>
            <a:lvl8pPr marL="3657600" lvl="7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8pPr>
            <a:lvl9pPr marL="4114800" lvl="8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83"/>
              <a:buFont typeface="Calibri"/>
              <a:buNone/>
              <a:defRPr sz="74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9090826" y="4359077"/>
            <a:ext cx="10825460" cy="21515024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472909" y="9082564"/>
            <a:ext cx="6896776" cy="16826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1pPr>
            <a:lvl2pPr marL="914400" lvl="1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274"/>
              <a:buNone/>
              <a:defRPr sz="3274"/>
            </a:lvl2pPr>
            <a:lvl3pPr marL="1371600" lvl="2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marL="1828800" lvl="3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4pPr>
            <a:lvl5pPr marL="2286000" lvl="4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5pPr>
            <a:lvl6pPr marL="2743200" lvl="5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6pPr>
            <a:lvl7pPr marL="3200400" lvl="6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7pPr>
            <a:lvl8pPr marL="3657600" lvl="7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8pPr>
            <a:lvl9pPr marL="4114800" lvl="8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1087140" y="8442358"/>
            <a:ext cx="19209345" cy="18443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4779658" y="12134875"/>
            <a:ext cx="25656844" cy="4610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4575678" y="7657679"/>
            <a:ext cx="25656844" cy="13565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89"/>
              <a:buFont typeface="Calibri"/>
              <a:buNone/>
              <a:defRPr sz="102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644398" algn="l" rtl="0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6548"/>
              <a:buFont typeface="Arial"/>
              <a:buChar char="•"/>
              <a:defRPr sz="654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84962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5612"/>
              <a:buFont typeface="Arial"/>
              <a:buChar char="•"/>
              <a:defRPr sz="56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25589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Font typeface="Arial"/>
              <a:buChar char="•"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E0BBF4C-6994-4BB2-B9F1-3260BF393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8"/>
            <a:ext cx="21383625" cy="30247777"/>
          </a:xfrm>
          <a:prstGeom prst="rect">
            <a:avLst/>
          </a:prstGeom>
        </p:spPr>
      </p:pic>
      <p:sp>
        <p:nvSpPr>
          <p:cNvPr id="4" name="Google Shape;101;p1">
            <a:extLst>
              <a:ext uri="{FF2B5EF4-FFF2-40B4-BE49-F238E27FC236}">
                <a16:creationId xmlns:a16="http://schemas.microsoft.com/office/drawing/2014/main" id="{2D6E4D5C-1E38-4EC2-8787-791DD666A450}"/>
              </a:ext>
            </a:extLst>
          </p:cNvPr>
          <p:cNvSpPr txBox="1"/>
          <p:nvPr/>
        </p:nvSpPr>
        <p:spPr>
          <a:xfrm>
            <a:off x="5477735" y="2769969"/>
            <a:ext cx="10886218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cap="none" dirty="0">
                <a:solidFill>
                  <a:schemeClr val="bg1"/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YOUR PROJECT TITLE HERE</a:t>
            </a:r>
            <a:endParaRPr sz="6600" b="1" dirty="0">
              <a:solidFill>
                <a:schemeClr val="bg1"/>
              </a:solidFill>
              <a:latin typeface="Arial Narrow" panose="020B0606020202030204" pitchFamily="34" charset="0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" name="Google Shape;98;p1">
            <a:extLst>
              <a:ext uri="{FF2B5EF4-FFF2-40B4-BE49-F238E27FC236}">
                <a16:creationId xmlns:a16="http://schemas.microsoft.com/office/drawing/2014/main" id="{615ED3E6-BE64-46B6-8770-0B1577A0D874}"/>
              </a:ext>
            </a:extLst>
          </p:cNvPr>
          <p:cNvSpPr/>
          <p:nvPr/>
        </p:nvSpPr>
        <p:spPr>
          <a:xfrm>
            <a:off x="16729810" y="3381575"/>
            <a:ext cx="3421474" cy="3421474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rgbClr val="FF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UNIVERSITY / SCHOOL / ORGANIZATION LOGO</a:t>
            </a:r>
          </a:p>
        </p:txBody>
      </p:sp>
      <p:sp>
        <p:nvSpPr>
          <p:cNvPr id="7" name="Google Shape;104;p1">
            <a:extLst>
              <a:ext uri="{FF2B5EF4-FFF2-40B4-BE49-F238E27FC236}">
                <a16:creationId xmlns:a16="http://schemas.microsoft.com/office/drawing/2014/main" id="{FF0A1D59-D3FB-4A0C-8FB3-7E9AF3628B6B}"/>
              </a:ext>
            </a:extLst>
          </p:cNvPr>
          <p:cNvSpPr/>
          <p:nvPr/>
        </p:nvSpPr>
        <p:spPr>
          <a:xfrm>
            <a:off x="1056252" y="7344455"/>
            <a:ext cx="9629897" cy="7925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t" anchorCtr="0">
            <a:noAutofit/>
          </a:bodyPr>
          <a:lstStyle/>
          <a:p>
            <a:pPr lvl="0"/>
            <a:r>
              <a:rPr lang="en-US" sz="4000" b="1" dirty="0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ABSTRACT/ DESCRIPTION</a:t>
            </a:r>
          </a:p>
          <a:p>
            <a:pPr lvl="0" algn="just"/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Lorem ipsum dolor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sed do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eiusmod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incididunt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labore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et dolore magna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aliqua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phasellus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 lorem sed.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Dignissim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cras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tincidunt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lobortis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feugiat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vivamus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augue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volutpat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consequat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mauris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commodo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odio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aenean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donec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commodo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odio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aenean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donec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tristique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Elementum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tempus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egestas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sed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risus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id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faucibus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pulvinar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elementum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Vitae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suscipit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mauris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maecenas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Venenatis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condimentum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vitae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sapien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Tortor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risus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viverra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enim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eu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turpis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egestas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Erat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nam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lectus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urna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duis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imperdiet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dui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accumsan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nulla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facilisi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morbi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Cursus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dictum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justo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Ultricies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mi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hendrerit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dolor magna.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ullamcorper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morbi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tincidunt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Odio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orci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dapibus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ultrices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iaculis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nunc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Aenean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euismod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elementum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nisi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eleifend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quam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vitae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proin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Nibh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praesent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tristique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magna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Pellentesque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habitant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morbi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tristique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senectus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Habitasse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platea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dictumst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rhoncus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est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pellentesque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8" name="Google Shape;102;p1">
            <a:extLst>
              <a:ext uri="{FF2B5EF4-FFF2-40B4-BE49-F238E27FC236}">
                <a16:creationId xmlns:a16="http://schemas.microsoft.com/office/drawing/2014/main" id="{2AAB62F5-E09B-4331-9C0F-889DC1DE9B56}"/>
              </a:ext>
            </a:extLst>
          </p:cNvPr>
          <p:cNvSpPr txBox="1"/>
          <p:nvPr/>
        </p:nvSpPr>
        <p:spPr>
          <a:xfrm>
            <a:off x="6169384" y="3726334"/>
            <a:ext cx="929478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Lorem </a:t>
            </a:r>
            <a:r>
              <a:rPr lang="en-US" sz="3600" b="1" dirty="0" err="1">
                <a:solidFill>
                  <a:schemeClr val="bg1"/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ipsm</a:t>
            </a:r>
            <a:r>
              <a:rPr lang="en-US" sz="3600" b="1" dirty="0">
                <a:solidFill>
                  <a:schemeClr val="bg1"/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 dolor sit </a:t>
            </a:r>
            <a:r>
              <a:rPr lang="en-US" sz="3600" b="1" dirty="0" err="1">
                <a:solidFill>
                  <a:schemeClr val="bg1"/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ametu</a:t>
            </a:r>
            <a:endParaRPr sz="3600" b="1" dirty="0">
              <a:solidFill>
                <a:schemeClr val="bg1"/>
              </a:solidFill>
              <a:latin typeface="Arial Narrow" panose="020B0606020202030204" pitchFamily="34" charset="0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" name="Google Shape;104;p1">
            <a:extLst>
              <a:ext uri="{FF2B5EF4-FFF2-40B4-BE49-F238E27FC236}">
                <a16:creationId xmlns:a16="http://schemas.microsoft.com/office/drawing/2014/main" id="{1AA52E65-F09F-4CFF-A9E4-FCDA78AC23BD}"/>
              </a:ext>
            </a:extLst>
          </p:cNvPr>
          <p:cNvSpPr/>
          <p:nvPr/>
        </p:nvSpPr>
        <p:spPr>
          <a:xfrm>
            <a:off x="1056252" y="16261916"/>
            <a:ext cx="9629897" cy="4582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t" anchorCtr="0">
            <a:noAutofit/>
          </a:bodyPr>
          <a:lstStyle/>
          <a:p>
            <a:pPr lvl="0"/>
            <a:r>
              <a:rPr lang="en-US" sz="4000" b="1" dirty="0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OBJECTIVES</a:t>
            </a:r>
          </a:p>
          <a:p>
            <a:pPr lvl="0" algn="just"/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Lorem ipsum dolor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sed do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eiusmod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incididunt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labore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et dolore magna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aliqua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phasellus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 lorem sed.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Dignissim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cras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tincidunt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lobortis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feugiat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vivamus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augue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volutpat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consequat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mauris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commodo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odio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aenean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donec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commodo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odio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aenean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donec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tristique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Elementum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tempus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egestas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sed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risus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id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faucibus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pulvinar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elementum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06;p1">
            <a:extLst>
              <a:ext uri="{FF2B5EF4-FFF2-40B4-BE49-F238E27FC236}">
                <a16:creationId xmlns:a16="http://schemas.microsoft.com/office/drawing/2014/main" id="{1C90159C-C051-4145-A6D5-DDD54CCBE7F2}"/>
              </a:ext>
            </a:extLst>
          </p:cNvPr>
          <p:cNvSpPr/>
          <p:nvPr/>
        </p:nvSpPr>
        <p:spPr>
          <a:xfrm>
            <a:off x="11202484" y="7344455"/>
            <a:ext cx="8948800" cy="339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VALUE </a:t>
            </a:r>
            <a:r>
              <a:rPr lang="en-US" sz="4000" b="1" dirty="0">
                <a:solidFill>
                  <a:srgbClr val="B10D7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   </a:t>
            </a:r>
            <a:endParaRPr dirty="0">
              <a:solidFill>
                <a:srgbClr val="B10D76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Lorem ipsum dolor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sed do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eiusmod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incididunt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labore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et dolore magna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aliqua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phasellus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 lorem sed.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Dignissim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cras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tincidunt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lobortis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feugiat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vivamus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augue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volutpat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consequat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mauris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07;p1">
            <a:extLst>
              <a:ext uri="{FF2B5EF4-FFF2-40B4-BE49-F238E27FC236}">
                <a16:creationId xmlns:a16="http://schemas.microsoft.com/office/drawing/2014/main" id="{10AACF9C-CC71-45E8-BC77-72674FE2190D}"/>
              </a:ext>
            </a:extLst>
          </p:cNvPr>
          <p:cNvSpPr/>
          <p:nvPr/>
        </p:nvSpPr>
        <p:spPr>
          <a:xfrm>
            <a:off x="11202484" y="10781385"/>
            <a:ext cx="8948800" cy="339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USEFULNESS</a:t>
            </a:r>
            <a:endParaRPr dirty="0">
              <a:solidFill>
                <a:srgbClr val="00B0F0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Lorem ipsum dolor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sed do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eiusmod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incididunt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labore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et dolore magna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aliqua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phasellus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 lorem sed.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Dignissim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cras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tincidunt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lobortis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feugiat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vivamus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augue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volutpat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consequat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mauris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7" name="Google Shape;108;p1">
            <a:extLst>
              <a:ext uri="{FF2B5EF4-FFF2-40B4-BE49-F238E27FC236}">
                <a16:creationId xmlns:a16="http://schemas.microsoft.com/office/drawing/2014/main" id="{F42715DB-6763-40B6-9756-93544B18AF62}"/>
              </a:ext>
            </a:extLst>
          </p:cNvPr>
          <p:cNvSpPr/>
          <p:nvPr/>
        </p:nvSpPr>
        <p:spPr>
          <a:xfrm>
            <a:off x="11202484" y="14669805"/>
            <a:ext cx="8948800" cy="339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COMMERCIALISATION POTENTIAL</a:t>
            </a:r>
            <a:endParaRPr dirty="0">
              <a:solidFill>
                <a:srgbClr val="00B0F0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Lorem ipsum dolor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sed do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eiusmod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incididunt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labore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et dolore magna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aliqua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phasellus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 lorem sed.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Dignissim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cras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tincidunt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lobortis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feugiat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vivamus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augue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volutpat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consequat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mauris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09;p1">
            <a:extLst>
              <a:ext uri="{FF2B5EF4-FFF2-40B4-BE49-F238E27FC236}">
                <a16:creationId xmlns:a16="http://schemas.microsoft.com/office/drawing/2014/main" id="{95368197-3C6B-42D7-838F-E14B14ACC519}"/>
              </a:ext>
            </a:extLst>
          </p:cNvPr>
          <p:cNvSpPr/>
          <p:nvPr/>
        </p:nvSpPr>
        <p:spPr>
          <a:xfrm>
            <a:off x="11202484" y="18553389"/>
            <a:ext cx="8948800" cy="339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AWARDS &amp; RECOGNITION</a:t>
            </a:r>
            <a:endParaRPr dirty="0">
              <a:solidFill>
                <a:srgbClr val="00B0F0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Lorem ipsum dolor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sed do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eiusmod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incididunt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labore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et dolore magna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aliqua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phasellus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 lorem sed.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Dignissim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cras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tincidunt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lobortis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feugiat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vivamus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augue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volutpat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consequat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mauris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3" name="Google Shape;106;p1">
            <a:extLst>
              <a:ext uri="{FF2B5EF4-FFF2-40B4-BE49-F238E27FC236}">
                <a16:creationId xmlns:a16="http://schemas.microsoft.com/office/drawing/2014/main" id="{136A771E-7DE5-47AE-B570-1DC4EED7D820}"/>
              </a:ext>
            </a:extLst>
          </p:cNvPr>
          <p:cNvSpPr/>
          <p:nvPr/>
        </p:nvSpPr>
        <p:spPr>
          <a:xfrm>
            <a:off x="11202484" y="22436973"/>
            <a:ext cx="8948800" cy="2227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AUTHOR’S NAME &amp; AFFILIATION</a:t>
            </a:r>
            <a:endParaRPr dirty="0">
              <a:solidFill>
                <a:srgbClr val="00B0F0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Lorem ipsum dolor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sed do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eiusmod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incididunt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labore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et dolore magna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aliqua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phasellus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</a:t>
            </a:r>
            <a:endParaRPr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C0ACE730-763C-43A4-99AF-EEB75E44A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86948" y="21024395"/>
            <a:ext cx="7368503" cy="418539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A5D9B96-69A7-4ED9-963C-9D8B4E3CEBCF}"/>
              </a:ext>
            </a:extLst>
          </p:cNvPr>
          <p:cNvSpPr/>
          <p:nvPr/>
        </p:nvSpPr>
        <p:spPr>
          <a:xfrm>
            <a:off x="17064911" y="13718"/>
            <a:ext cx="2751272" cy="31901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49634E-8947-4A38-808D-7BD67DE4F5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64911" y="321994"/>
            <a:ext cx="2751272" cy="275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706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518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 Narrow</vt:lpstr>
      <vt:lpstr>Arial</vt:lpstr>
      <vt:lpstr>Calibri</vt:lpstr>
      <vt:lpstr>Roboto Condensed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Mahamad Nabawi b. Mohammad Saad</dc:creator>
  <cp:lastModifiedBy>AZIZA BINTI MD BUANG</cp:lastModifiedBy>
  <cp:revision>22</cp:revision>
  <dcterms:created xsi:type="dcterms:W3CDTF">2020-01-01T08:20:58Z</dcterms:created>
  <dcterms:modified xsi:type="dcterms:W3CDTF">2025-06-30T07:25:23Z</dcterms:modified>
</cp:coreProperties>
</file>